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C792F-1244-417F-B61E-D494D8D9E724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64759-865A-498B-9A2C-38A2D9F1F7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21490"/>
            <a:ext cx="9144000" cy="6036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Randolph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mmckeown</dc:creator>
  <cp:lastModifiedBy>mmckeown</cp:lastModifiedBy>
  <cp:revision>1</cp:revision>
  <dcterms:created xsi:type="dcterms:W3CDTF">2012-07-10T20:05:11Z</dcterms:created>
  <dcterms:modified xsi:type="dcterms:W3CDTF">2012-07-10T20:09:58Z</dcterms:modified>
</cp:coreProperties>
</file>